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notesMasterIdLst>
    <p:notesMasterId r:id="rId21"/>
  </p:notesMasterIdLst>
  <p:sldIdLst>
    <p:sldId id="256" r:id="rId4"/>
    <p:sldId id="259" r:id="rId5"/>
    <p:sldId id="260" r:id="rId6"/>
    <p:sldId id="261" r:id="rId7"/>
    <p:sldId id="263" r:id="rId8"/>
    <p:sldId id="265" r:id="rId9"/>
    <p:sldId id="264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50509C-02CD-4114-A95C-9C36E6EF606A}" v="13" dt="2023-11-28T17:45:00.9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968"/>
    <p:restoredTop sz="96327"/>
  </p:normalViewPr>
  <p:slideViewPr>
    <p:cSldViewPr>
      <p:cViewPr varScale="1">
        <p:scale>
          <a:sx n="160" d="100"/>
          <a:sy n="160" d="100"/>
        </p:scale>
        <p:origin x="2928" y="91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microsoft.com/office/2016/11/relationships/changesInfo" Target="changesInfos/changesInfo1.xml"/><Relationship Id="rId3" Type="http://schemas.openxmlformats.org/officeDocument/2006/relationships/slideMaster" Target="slideMasters/slideMaster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hilip Martin" userId="c617aad316dc3c75" providerId="LiveId" clId="{1E50509C-02CD-4114-A95C-9C36E6EF606A}"/>
    <pc:docChg chg="undo custSel addSld modSld">
      <pc:chgData name="Philip Martin" userId="c617aad316dc3c75" providerId="LiveId" clId="{1E50509C-02CD-4114-A95C-9C36E6EF606A}" dt="2023-11-28T22:39:02.881" v="2923" actId="20577"/>
      <pc:docMkLst>
        <pc:docMk/>
      </pc:docMkLst>
      <pc:sldChg chg="modSp mod">
        <pc:chgData name="Philip Martin" userId="c617aad316dc3c75" providerId="LiveId" clId="{1E50509C-02CD-4114-A95C-9C36E6EF606A}" dt="2023-11-28T22:39:02.881" v="2923" actId="20577"/>
        <pc:sldMkLst>
          <pc:docMk/>
          <pc:sldMk cId="1113504416" sldId="256"/>
        </pc:sldMkLst>
        <pc:spChg chg="mod">
          <ac:chgData name="Philip Martin" userId="c617aad316dc3c75" providerId="LiveId" clId="{1E50509C-02CD-4114-A95C-9C36E6EF606A}" dt="2023-11-28T22:39:02.881" v="2923" actId="20577"/>
          <ac:spMkLst>
            <pc:docMk/>
            <pc:sldMk cId="1113504416" sldId="256"/>
            <ac:spMk id="3" creationId="{960909C4-1711-1031-A7E7-92E282078272}"/>
          </ac:spMkLst>
        </pc:spChg>
      </pc:sldChg>
      <pc:sldChg chg="modSp add mod">
        <pc:chgData name="Philip Martin" userId="c617aad316dc3c75" providerId="LiveId" clId="{1E50509C-02CD-4114-A95C-9C36E6EF606A}" dt="2023-11-28T14:21:11.611" v="528" actId="20577"/>
        <pc:sldMkLst>
          <pc:docMk/>
          <pc:sldMk cId="1341850457" sldId="268"/>
        </pc:sldMkLst>
        <pc:spChg chg="mod">
          <ac:chgData name="Philip Martin" userId="c617aad316dc3c75" providerId="LiveId" clId="{1E50509C-02CD-4114-A95C-9C36E6EF606A}" dt="2023-11-28T14:21:11.611" v="528" actId="20577"/>
          <ac:spMkLst>
            <pc:docMk/>
            <pc:sldMk cId="1341850457" sldId="268"/>
            <ac:spMk id="2" creationId="{2BE9BB63-291A-3333-C4AF-3502BC3881D0}"/>
          </ac:spMkLst>
        </pc:spChg>
        <pc:spChg chg="mod">
          <ac:chgData name="Philip Martin" userId="c617aad316dc3c75" providerId="LiveId" clId="{1E50509C-02CD-4114-A95C-9C36E6EF606A}" dt="2023-11-28T14:14:47.609" v="33" actId="20577"/>
          <ac:spMkLst>
            <pc:docMk/>
            <pc:sldMk cId="1341850457" sldId="268"/>
            <ac:spMk id="3" creationId="{E7100A3A-2866-926F-59C5-8C11CF318B09}"/>
          </ac:spMkLst>
        </pc:spChg>
      </pc:sldChg>
      <pc:sldChg chg="modSp add mod">
        <pc:chgData name="Philip Martin" userId="c617aad316dc3c75" providerId="LiveId" clId="{1E50509C-02CD-4114-A95C-9C36E6EF606A}" dt="2023-11-28T14:36:49.785" v="1068" actId="20577"/>
        <pc:sldMkLst>
          <pc:docMk/>
          <pc:sldMk cId="1306676060" sldId="269"/>
        </pc:sldMkLst>
        <pc:spChg chg="mod">
          <ac:chgData name="Philip Martin" userId="c617aad316dc3c75" providerId="LiveId" clId="{1E50509C-02CD-4114-A95C-9C36E6EF606A}" dt="2023-11-28T14:36:49.785" v="1068" actId="20577"/>
          <ac:spMkLst>
            <pc:docMk/>
            <pc:sldMk cId="1306676060" sldId="269"/>
            <ac:spMk id="2" creationId="{2BE9BB63-291A-3333-C4AF-3502BC3881D0}"/>
          </ac:spMkLst>
        </pc:spChg>
        <pc:spChg chg="mod">
          <ac:chgData name="Philip Martin" userId="c617aad316dc3c75" providerId="LiveId" clId="{1E50509C-02CD-4114-A95C-9C36E6EF606A}" dt="2023-11-28T14:23:30.188" v="559" actId="20577"/>
          <ac:spMkLst>
            <pc:docMk/>
            <pc:sldMk cId="1306676060" sldId="269"/>
            <ac:spMk id="3" creationId="{E7100A3A-2866-926F-59C5-8C11CF318B09}"/>
          </ac:spMkLst>
        </pc:spChg>
      </pc:sldChg>
      <pc:sldChg chg="addSp modSp add mod">
        <pc:chgData name="Philip Martin" userId="c617aad316dc3c75" providerId="LiveId" clId="{1E50509C-02CD-4114-A95C-9C36E6EF606A}" dt="2023-11-28T14:45:42.498" v="1245" actId="20577"/>
        <pc:sldMkLst>
          <pc:docMk/>
          <pc:sldMk cId="1246060838" sldId="270"/>
        </pc:sldMkLst>
        <pc:spChg chg="mod">
          <ac:chgData name="Philip Martin" userId="c617aad316dc3c75" providerId="LiveId" clId="{1E50509C-02CD-4114-A95C-9C36E6EF606A}" dt="2023-11-28T14:41:50.066" v="1173" actId="20577"/>
          <ac:spMkLst>
            <pc:docMk/>
            <pc:sldMk cId="1246060838" sldId="270"/>
            <ac:spMk id="2" creationId="{2BE9BB63-291A-3333-C4AF-3502BC3881D0}"/>
          </ac:spMkLst>
        </pc:spChg>
        <pc:spChg chg="mod">
          <ac:chgData name="Philip Martin" userId="c617aad316dc3c75" providerId="LiveId" clId="{1E50509C-02CD-4114-A95C-9C36E6EF606A}" dt="2023-11-28T14:45:42.498" v="1245" actId="20577"/>
          <ac:spMkLst>
            <pc:docMk/>
            <pc:sldMk cId="1246060838" sldId="270"/>
            <ac:spMk id="3" creationId="{E7100A3A-2866-926F-59C5-8C11CF318B09}"/>
          </ac:spMkLst>
        </pc:spChg>
        <pc:spChg chg="add mod">
          <ac:chgData name="Philip Martin" userId="c617aad316dc3c75" providerId="LiveId" clId="{1E50509C-02CD-4114-A95C-9C36E6EF606A}" dt="2023-11-28T14:43:02.132" v="1202" actId="20577"/>
          <ac:spMkLst>
            <pc:docMk/>
            <pc:sldMk cId="1246060838" sldId="270"/>
            <ac:spMk id="6" creationId="{8ED12A39-34DA-D67D-01AD-9DDC6DC55BF2}"/>
          </ac:spMkLst>
        </pc:spChg>
        <pc:spChg chg="add mod">
          <ac:chgData name="Philip Martin" userId="c617aad316dc3c75" providerId="LiveId" clId="{1E50509C-02CD-4114-A95C-9C36E6EF606A}" dt="2023-11-28T14:43:12.378" v="1231" actId="20577"/>
          <ac:spMkLst>
            <pc:docMk/>
            <pc:sldMk cId="1246060838" sldId="270"/>
            <ac:spMk id="7" creationId="{20AE063D-8D1B-1021-2A87-6CA0C2C2A7F1}"/>
          </ac:spMkLst>
        </pc:spChg>
        <pc:picChg chg="add mod">
          <ac:chgData name="Philip Martin" userId="c617aad316dc3c75" providerId="LiveId" clId="{1E50509C-02CD-4114-A95C-9C36E6EF606A}" dt="2023-11-28T14:42:10.166" v="1176" actId="27614"/>
          <ac:picMkLst>
            <pc:docMk/>
            <pc:sldMk cId="1246060838" sldId="270"/>
            <ac:picMk id="5" creationId="{534DD236-E3D6-EF6C-6805-0E8ADB4B9045}"/>
          </ac:picMkLst>
        </pc:picChg>
      </pc:sldChg>
      <pc:sldChg chg="modSp add mod">
        <pc:chgData name="Philip Martin" userId="c617aad316dc3c75" providerId="LiveId" clId="{1E50509C-02CD-4114-A95C-9C36E6EF606A}" dt="2023-11-28T14:50:46.964" v="1606" actId="20577"/>
        <pc:sldMkLst>
          <pc:docMk/>
          <pc:sldMk cId="2017503003" sldId="271"/>
        </pc:sldMkLst>
        <pc:spChg chg="mod">
          <ac:chgData name="Philip Martin" userId="c617aad316dc3c75" providerId="LiveId" clId="{1E50509C-02CD-4114-A95C-9C36E6EF606A}" dt="2023-11-28T14:50:46.964" v="1606" actId="20577"/>
          <ac:spMkLst>
            <pc:docMk/>
            <pc:sldMk cId="2017503003" sldId="271"/>
            <ac:spMk id="2" creationId="{2BE9BB63-291A-3333-C4AF-3502BC3881D0}"/>
          </ac:spMkLst>
        </pc:spChg>
        <pc:spChg chg="mod">
          <ac:chgData name="Philip Martin" userId="c617aad316dc3c75" providerId="LiveId" clId="{1E50509C-02CD-4114-A95C-9C36E6EF606A}" dt="2023-11-28T14:47:09.708" v="1306" actId="20577"/>
          <ac:spMkLst>
            <pc:docMk/>
            <pc:sldMk cId="2017503003" sldId="271"/>
            <ac:spMk id="3" creationId="{E7100A3A-2866-926F-59C5-8C11CF318B09}"/>
          </ac:spMkLst>
        </pc:spChg>
      </pc:sldChg>
      <pc:sldChg chg="addSp modSp add mod">
        <pc:chgData name="Philip Martin" userId="c617aad316dc3c75" providerId="LiveId" clId="{1E50509C-02CD-4114-A95C-9C36E6EF606A}" dt="2023-11-28T17:30:34.716" v="1828" actId="20577"/>
        <pc:sldMkLst>
          <pc:docMk/>
          <pc:sldMk cId="3194818803" sldId="272"/>
        </pc:sldMkLst>
        <pc:spChg chg="mod">
          <ac:chgData name="Philip Martin" userId="c617aad316dc3c75" providerId="LiveId" clId="{1E50509C-02CD-4114-A95C-9C36E6EF606A}" dt="2023-11-28T17:30:34.716" v="1828" actId="20577"/>
          <ac:spMkLst>
            <pc:docMk/>
            <pc:sldMk cId="3194818803" sldId="272"/>
            <ac:spMk id="2" creationId="{2BE9BB63-291A-3333-C4AF-3502BC3881D0}"/>
          </ac:spMkLst>
        </pc:spChg>
        <pc:spChg chg="mod">
          <ac:chgData name="Philip Martin" userId="c617aad316dc3c75" providerId="LiveId" clId="{1E50509C-02CD-4114-A95C-9C36E6EF606A}" dt="2023-11-28T17:27:34.668" v="1618" actId="20577"/>
          <ac:spMkLst>
            <pc:docMk/>
            <pc:sldMk cId="3194818803" sldId="272"/>
            <ac:spMk id="3" creationId="{E7100A3A-2866-926F-59C5-8C11CF318B09}"/>
          </ac:spMkLst>
        </pc:spChg>
        <pc:picChg chg="add mod">
          <ac:chgData name="Philip Martin" userId="c617aad316dc3c75" providerId="LiveId" clId="{1E50509C-02CD-4114-A95C-9C36E6EF606A}" dt="2023-11-28T17:28:55.829" v="1675" actId="1076"/>
          <ac:picMkLst>
            <pc:docMk/>
            <pc:sldMk cId="3194818803" sldId="272"/>
            <ac:picMk id="5" creationId="{96571EDE-70F2-259B-EB2E-40278901D597}"/>
          </ac:picMkLst>
        </pc:picChg>
      </pc:sldChg>
      <pc:sldChg chg="addSp delSp modSp add mod">
        <pc:chgData name="Philip Martin" userId="c617aad316dc3c75" providerId="LiveId" clId="{1E50509C-02CD-4114-A95C-9C36E6EF606A}" dt="2023-11-28T17:34:44.593" v="1988" actId="20577"/>
        <pc:sldMkLst>
          <pc:docMk/>
          <pc:sldMk cId="3389914531" sldId="273"/>
        </pc:sldMkLst>
        <pc:spChg chg="mod">
          <ac:chgData name="Philip Martin" userId="c617aad316dc3c75" providerId="LiveId" clId="{1E50509C-02CD-4114-A95C-9C36E6EF606A}" dt="2023-11-28T17:34:26.761" v="1980" actId="20577"/>
          <ac:spMkLst>
            <pc:docMk/>
            <pc:sldMk cId="3389914531" sldId="273"/>
            <ac:spMk id="2" creationId="{2BE9BB63-291A-3333-C4AF-3502BC3881D0}"/>
          </ac:spMkLst>
        </pc:spChg>
        <pc:spChg chg="mod">
          <ac:chgData name="Philip Martin" userId="c617aad316dc3c75" providerId="LiveId" clId="{1E50509C-02CD-4114-A95C-9C36E6EF606A}" dt="2023-11-28T17:34:44.593" v="1988" actId="20577"/>
          <ac:spMkLst>
            <pc:docMk/>
            <pc:sldMk cId="3389914531" sldId="273"/>
            <ac:spMk id="3" creationId="{E7100A3A-2866-926F-59C5-8C11CF318B09}"/>
          </ac:spMkLst>
        </pc:spChg>
        <pc:picChg chg="del">
          <ac:chgData name="Philip Martin" userId="c617aad316dc3c75" providerId="LiveId" clId="{1E50509C-02CD-4114-A95C-9C36E6EF606A}" dt="2023-11-28T17:32:17.264" v="1830" actId="478"/>
          <ac:picMkLst>
            <pc:docMk/>
            <pc:sldMk cId="3389914531" sldId="273"/>
            <ac:picMk id="5" creationId="{96571EDE-70F2-259B-EB2E-40278901D597}"/>
          </ac:picMkLst>
        </pc:picChg>
        <pc:picChg chg="add mod">
          <ac:chgData name="Philip Martin" userId="c617aad316dc3c75" providerId="LiveId" clId="{1E50509C-02CD-4114-A95C-9C36E6EF606A}" dt="2023-11-28T17:32:28.196" v="1835" actId="1076"/>
          <ac:picMkLst>
            <pc:docMk/>
            <pc:sldMk cId="3389914531" sldId="273"/>
            <ac:picMk id="6" creationId="{0F88D168-8388-7171-1F9C-2D105362C99D}"/>
          </ac:picMkLst>
        </pc:picChg>
      </pc:sldChg>
      <pc:sldChg chg="modSp add mod">
        <pc:chgData name="Philip Martin" userId="c617aad316dc3c75" providerId="LiveId" clId="{1E50509C-02CD-4114-A95C-9C36E6EF606A}" dt="2023-11-28T17:44:48.570" v="2313" actId="20577"/>
        <pc:sldMkLst>
          <pc:docMk/>
          <pc:sldMk cId="1080459276" sldId="274"/>
        </pc:sldMkLst>
        <pc:spChg chg="mod">
          <ac:chgData name="Philip Martin" userId="c617aad316dc3c75" providerId="LiveId" clId="{1E50509C-02CD-4114-A95C-9C36E6EF606A}" dt="2023-11-28T17:44:48.570" v="2313" actId="20577"/>
          <ac:spMkLst>
            <pc:docMk/>
            <pc:sldMk cId="1080459276" sldId="274"/>
            <ac:spMk id="2" creationId="{2BE9BB63-291A-3333-C4AF-3502BC3881D0}"/>
          </ac:spMkLst>
        </pc:spChg>
        <pc:spChg chg="mod">
          <ac:chgData name="Philip Martin" userId="c617aad316dc3c75" providerId="LiveId" clId="{1E50509C-02CD-4114-A95C-9C36E6EF606A}" dt="2023-11-28T17:41:32.794" v="2002" actId="20577"/>
          <ac:spMkLst>
            <pc:docMk/>
            <pc:sldMk cId="1080459276" sldId="274"/>
            <ac:spMk id="3" creationId="{E7100A3A-2866-926F-59C5-8C11CF318B09}"/>
          </ac:spMkLst>
        </pc:spChg>
      </pc:sldChg>
      <pc:sldChg chg="modSp add mod">
        <pc:chgData name="Philip Martin" userId="c617aad316dc3c75" providerId="LiveId" clId="{1E50509C-02CD-4114-A95C-9C36E6EF606A}" dt="2023-11-28T17:52:10.593" v="2909" actId="20577"/>
        <pc:sldMkLst>
          <pc:docMk/>
          <pc:sldMk cId="2876150939" sldId="275"/>
        </pc:sldMkLst>
        <pc:spChg chg="mod">
          <ac:chgData name="Philip Martin" userId="c617aad316dc3c75" providerId="LiveId" clId="{1E50509C-02CD-4114-A95C-9C36E6EF606A}" dt="2023-11-28T17:52:10.593" v="2909" actId="20577"/>
          <ac:spMkLst>
            <pc:docMk/>
            <pc:sldMk cId="2876150939" sldId="275"/>
            <ac:spMk id="2" creationId="{2BE9BB63-291A-3333-C4AF-3502BC3881D0}"/>
          </ac:spMkLst>
        </pc:spChg>
        <pc:spChg chg="mod">
          <ac:chgData name="Philip Martin" userId="c617aad316dc3c75" providerId="LiveId" clId="{1E50509C-02CD-4114-A95C-9C36E6EF606A}" dt="2023-11-28T17:45:05.449" v="2321" actId="20577"/>
          <ac:spMkLst>
            <pc:docMk/>
            <pc:sldMk cId="2876150939" sldId="275"/>
            <ac:spMk id="3" creationId="{E7100A3A-2866-926F-59C5-8C11CF318B09}"/>
          </ac:spMkLst>
        </pc:spChg>
      </pc:sldChg>
    </pc:docChg>
  </pc:docChgLst>
</pc:chgInfo>
</file>

<file path=ppt/media/image1.jpg>
</file>

<file path=ppt/media/image10.jpeg>
</file>

<file path=ppt/media/image11.jpg>
</file>

<file path=ppt/media/image12.png>
</file>

<file path=ppt/media/image13.png>
</file>

<file path=ppt/media/image14.jpg>
</file>

<file path=ppt/media/image15.jpg>
</file>

<file path=ppt/media/image16.jp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g>
</file>

<file path=ppt/media/image4.jpeg>
</file>

<file path=ppt/media/image5.jp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70C50C-F46C-8A4B-8A41-6A6FBB958D92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53D443-CBAC-934A-8506-FB4DF260D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8985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jp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uilding surrounded by trees&#10;&#10;Description automatically generated">
            <a:extLst>
              <a:ext uri="{FF2B5EF4-FFF2-40B4-BE49-F238E27FC236}">
                <a16:creationId xmlns:a16="http://schemas.microsoft.com/office/drawing/2014/main" id="{12AC8C20-581D-5971-FB73-4871916BD48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74"/>
          <a:stretch/>
        </p:blipFill>
        <p:spPr>
          <a:xfrm>
            <a:off x="485" y="112948"/>
            <a:ext cx="9143516" cy="5202002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pic>
        <p:nvPicPr>
          <p:cNvPr id="13" name="Picture 12" descr="cu white lrg.psd">
            <a:extLst>
              <a:ext uri="{FF2B5EF4-FFF2-40B4-BE49-F238E27FC236}">
                <a16:creationId xmlns:a16="http://schemas.microsoft.com/office/drawing/2014/main" id="{FBBE9620-A569-E342-86F1-8A5D60290F0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2186"/>
          <a:stretch/>
        </p:blipFill>
        <p:spPr>
          <a:xfrm>
            <a:off x="304272" y="572335"/>
            <a:ext cx="1143528" cy="1115666"/>
          </a:xfrm>
          <a:prstGeom prst="rect">
            <a:avLst/>
          </a:prstGeom>
        </p:spPr>
      </p:pic>
      <p:sp>
        <p:nvSpPr>
          <p:cNvPr id="14" name="Title 18">
            <a:extLst>
              <a:ext uri="{FF2B5EF4-FFF2-40B4-BE49-F238E27FC236}">
                <a16:creationId xmlns:a16="http://schemas.microsoft.com/office/drawing/2014/main" id="{EBDFF706-523C-3443-A746-980EE949C5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272" y="2561844"/>
            <a:ext cx="4777596" cy="829533"/>
          </a:xfrm>
          <a:solidFill>
            <a:schemeClr val="tx1">
              <a:lumMod val="95000"/>
              <a:lumOff val="5000"/>
              <a:alpha val="48000"/>
            </a:schemeClr>
          </a:solidFill>
        </p:spPr>
        <p:txBody>
          <a:bodyPr lIns="182880" tIns="182880" rIns="182880" anchor="t">
            <a:normAutofit/>
          </a:bodyPr>
          <a:lstStyle>
            <a:lvl1pPr algn="l">
              <a:defRPr sz="32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Text Placeholder 20">
            <a:extLst>
              <a:ext uri="{FF2B5EF4-FFF2-40B4-BE49-F238E27FC236}">
                <a16:creationId xmlns:a16="http://schemas.microsoft.com/office/drawing/2014/main" id="{AF5CFD81-593A-174A-ABE5-171DDF25EC6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272" y="3568340"/>
            <a:ext cx="4137025" cy="753311"/>
          </a:xfrm>
          <a:solidFill>
            <a:schemeClr val="tx1">
              <a:lumMod val="95000"/>
              <a:lumOff val="5000"/>
              <a:alpha val="48000"/>
            </a:schemeClr>
          </a:solidFill>
        </p:spPr>
        <p:txBody>
          <a:bodyPr lIns="182880" tIns="182880" rIns="18288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>
                <a:solidFill>
                  <a:srgbClr val="FFFFFF"/>
                </a:solidFill>
                <a:latin typeface="+mn-lt"/>
              </a:rPr>
              <a:t>Click to add text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679AF82-2025-4A46-9A8F-C7EBC5A38F02}"/>
              </a:ext>
            </a:extLst>
          </p:cNvPr>
          <p:cNvSpPr/>
          <p:nvPr userDrawn="1"/>
        </p:nvSpPr>
        <p:spPr>
          <a:xfrm>
            <a:off x="0" y="4967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4740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0" y="1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12" name="Picture 11" descr="cu white lrg.psd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9543" r="-704"/>
          <a:stretch/>
        </p:blipFill>
        <p:spPr>
          <a:xfrm>
            <a:off x="3871581" y="-117766"/>
            <a:ext cx="1370059" cy="391837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285753" y="1314452"/>
            <a:ext cx="8678863" cy="299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85750" y="800100"/>
            <a:ext cx="8677656" cy="51435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76D217F-405D-D842-BCF8-605A468DB0E6}"/>
              </a:ext>
            </a:extLst>
          </p:cNvPr>
          <p:cNvSpPr/>
          <p:nvPr userDrawn="1"/>
        </p:nvSpPr>
        <p:spPr>
          <a:xfrm>
            <a:off x="0" y="0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 descr="cu white lrg.psd">
            <a:extLst>
              <a:ext uri="{FF2B5EF4-FFF2-40B4-BE49-F238E27FC236}">
                <a16:creationId xmlns:a16="http://schemas.microsoft.com/office/drawing/2014/main" id="{C88FCF1F-2A07-B442-9D02-E6E2CE89B9A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9543" r="-704"/>
          <a:stretch/>
        </p:blipFill>
        <p:spPr>
          <a:xfrm>
            <a:off x="4103639" y="-95250"/>
            <a:ext cx="929024" cy="354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278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1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438726" y="3567547"/>
            <a:ext cx="82588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3200" dirty="0">
                <a:solidFill>
                  <a:schemeClr val="bg1"/>
                </a:solidFill>
                <a:latin typeface="Helvetica"/>
                <a:cs typeface="Helvetica"/>
              </a:rPr>
              <a:t>Photos, illustrations, graphics here.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3"/>
          </p:nvPr>
        </p:nvSpPr>
        <p:spPr>
          <a:xfrm>
            <a:off x="292899" y="2908169"/>
            <a:ext cx="8558213" cy="20871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287899" y="461820"/>
            <a:ext cx="6554707" cy="646331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4"/>
          </p:nvPr>
        </p:nvSpPr>
        <p:spPr>
          <a:xfrm>
            <a:off x="289405" y="1143000"/>
            <a:ext cx="8534400" cy="1657350"/>
          </a:xfrm>
        </p:spPr>
        <p:txBody>
          <a:bodyPr numCol="2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pic>
        <p:nvPicPr>
          <p:cNvPr id="11" name="Picture 10" descr="cu white lrg.psd">
            <a:extLst>
              <a:ext uri="{FF2B5EF4-FFF2-40B4-BE49-F238E27FC236}">
                <a16:creationId xmlns:a16="http://schemas.microsoft.com/office/drawing/2014/main" id="{78D9ACAA-FDE2-2E47-B810-92F2D7384BC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9543" r="-704"/>
          <a:stretch/>
        </p:blipFill>
        <p:spPr>
          <a:xfrm>
            <a:off x="4103639" y="-95250"/>
            <a:ext cx="929024" cy="354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385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/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1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438726" y="3567547"/>
            <a:ext cx="82588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3200" dirty="0">
                <a:solidFill>
                  <a:schemeClr val="bg1"/>
                </a:solidFill>
                <a:latin typeface="Helvetica"/>
                <a:cs typeface="Helvetica"/>
              </a:rPr>
              <a:t>Photos, illustrations, graphics here.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3"/>
          </p:nvPr>
        </p:nvSpPr>
        <p:spPr>
          <a:xfrm>
            <a:off x="4800605" y="1085850"/>
            <a:ext cx="4050507" cy="3657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287899" y="461818"/>
            <a:ext cx="6554707" cy="452582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4"/>
          </p:nvPr>
        </p:nvSpPr>
        <p:spPr>
          <a:xfrm>
            <a:off x="289410" y="1085850"/>
            <a:ext cx="4358795" cy="3657600"/>
          </a:xfrm>
        </p:spPr>
        <p:txBody>
          <a:bodyPr numCol="1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1" name="Picture 10" descr="cu white lrg.psd">
            <a:extLst>
              <a:ext uri="{FF2B5EF4-FFF2-40B4-BE49-F238E27FC236}">
                <a16:creationId xmlns:a16="http://schemas.microsoft.com/office/drawing/2014/main" id="{DE780E24-C73F-2641-BCA8-7EB5A5CFB8F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9543" r="-704"/>
          <a:stretch/>
        </p:blipFill>
        <p:spPr>
          <a:xfrm>
            <a:off x="4103639" y="-95250"/>
            <a:ext cx="929024" cy="354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113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0" y="1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569785"/>
            <a:ext cx="9144000" cy="4039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838200" y="1253018"/>
            <a:ext cx="7467600" cy="30289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2" name="Picture 11" descr="cu white lrg.psd">
            <a:extLst>
              <a:ext uri="{FF2B5EF4-FFF2-40B4-BE49-F238E27FC236}">
                <a16:creationId xmlns:a16="http://schemas.microsoft.com/office/drawing/2014/main" id="{C4484C72-ACA8-0D4F-B547-E196BF6EABE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9543" r="-704"/>
          <a:stretch/>
        </p:blipFill>
        <p:spPr>
          <a:xfrm>
            <a:off x="4103639" y="-95250"/>
            <a:ext cx="929024" cy="354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504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n aerial view of a park with trees&#10;&#10;Description automatically generated">
            <a:extLst>
              <a:ext uri="{FF2B5EF4-FFF2-40B4-BE49-F238E27FC236}">
                <a16:creationId xmlns:a16="http://schemas.microsoft.com/office/drawing/2014/main" id="{24E1845B-C352-E689-DF42-663084CC06C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074"/>
          <a:stretch/>
        </p:blipFill>
        <p:spPr>
          <a:xfrm>
            <a:off x="0" y="102392"/>
            <a:ext cx="9144000" cy="5041108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cu white lrg.psd">
            <a:extLst>
              <a:ext uri="{FF2B5EF4-FFF2-40B4-BE49-F238E27FC236}">
                <a16:creationId xmlns:a16="http://schemas.microsoft.com/office/drawing/2014/main" id="{C07E3104-5F71-A147-BCA6-8FF456BD594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2186"/>
          <a:stretch/>
        </p:blipFill>
        <p:spPr>
          <a:xfrm>
            <a:off x="304272" y="572335"/>
            <a:ext cx="1143528" cy="1115666"/>
          </a:xfrm>
          <a:prstGeom prst="rect">
            <a:avLst/>
          </a:prstGeom>
        </p:spPr>
      </p:pic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F9E41D6A-CEE2-BC49-9C75-C30C9FFE8CE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6286" y="2197058"/>
            <a:ext cx="2498725" cy="679492"/>
          </a:xfrm>
          <a:solidFill>
            <a:schemeClr val="tx1">
              <a:alpha val="29000"/>
            </a:schemeClr>
          </a:solidFill>
        </p:spPr>
        <p:txBody>
          <a:bodyPr lIns="182880" tIns="91440" rIns="182880"/>
          <a:lstStyle>
            <a:lvl1pPr marL="0" indent="0">
              <a:buNone/>
              <a:defRPr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Thank You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C587C51-FE91-4C44-9A72-98873C27B89F}"/>
              </a:ext>
            </a:extLst>
          </p:cNvPr>
          <p:cNvSpPr/>
          <p:nvPr userDrawn="1"/>
        </p:nvSpPr>
        <p:spPr>
          <a:xfrm>
            <a:off x="0" y="0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3840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tree with yellow leaves seen through a window&#10;&#10;Description automatically generated">
            <a:extLst>
              <a:ext uri="{FF2B5EF4-FFF2-40B4-BE49-F238E27FC236}">
                <a16:creationId xmlns:a16="http://schemas.microsoft.com/office/drawing/2014/main" id="{FB3A5A08-1C84-3A96-BC95-0D22F51B824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18" b="5111"/>
          <a:stretch/>
        </p:blipFill>
        <p:spPr>
          <a:xfrm>
            <a:off x="-1" y="102392"/>
            <a:ext cx="9124491" cy="5041108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cu white lrg.psd">
            <a:extLst>
              <a:ext uri="{FF2B5EF4-FFF2-40B4-BE49-F238E27FC236}">
                <a16:creationId xmlns:a16="http://schemas.microsoft.com/office/drawing/2014/main" id="{C07E3104-5F71-A147-BCA6-8FF456BD594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2186"/>
          <a:stretch/>
        </p:blipFill>
        <p:spPr>
          <a:xfrm>
            <a:off x="304272" y="572335"/>
            <a:ext cx="1143528" cy="1115666"/>
          </a:xfrm>
          <a:prstGeom prst="rect">
            <a:avLst/>
          </a:prstGeom>
        </p:spPr>
      </p:pic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F9E41D6A-CEE2-BC49-9C75-C30C9FFE8CE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6286" y="2197058"/>
            <a:ext cx="2498725" cy="679492"/>
          </a:xfrm>
          <a:solidFill>
            <a:schemeClr val="tx1">
              <a:alpha val="29000"/>
            </a:schemeClr>
          </a:solidFill>
        </p:spPr>
        <p:txBody>
          <a:bodyPr lIns="182880" tIns="91440" rIns="182880"/>
          <a:lstStyle>
            <a:lvl1pPr marL="0" indent="0">
              <a:buNone/>
              <a:defRPr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Thank You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C587C51-FE91-4C44-9A72-98873C27B89F}"/>
              </a:ext>
            </a:extLst>
          </p:cNvPr>
          <p:cNvSpPr/>
          <p:nvPr userDrawn="1"/>
        </p:nvSpPr>
        <p:spPr>
          <a:xfrm>
            <a:off x="0" y="0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2481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ck tower with a building in the background&#10;&#10;Description automatically generated">
            <a:extLst>
              <a:ext uri="{FF2B5EF4-FFF2-40B4-BE49-F238E27FC236}">
                <a16:creationId xmlns:a16="http://schemas.microsoft.com/office/drawing/2014/main" id="{56C67B0F-F75D-50FF-441E-6AA05B0C9EE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44"/>
            <a:ext cx="9144000" cy="5130800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cu white lrg.psd">
            <a:extLst>
              <a:ext uri="{FF2B5EF4-FFF2-40B4-BE49-F238E27FC236}">
                <a16:creationId xmlns:a16="http://schemas.microsoft.com/office/drawing/2014/main" id="{1833D975-7B22-4E40-AE6D-46799851063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2186"/>
          <a:stretch/>
        </p:blipFill>
        <p:spPr>
          <a:xfrm>
            <a:off x="304272" y="572335"/>
            <a:ext cx="1143528" cy="1115666"/>
          </a:xfrm>
          <a:prstGeom prst="rect">
            <a:avLst/>
          </a:prstGeom>
        </p:spPr>
      </p:pic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B25A76E2-9570-0E41-99BE-143060C3023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6286" y="2197058"/>
            <a:ext cx="2498725" cy="679492"/>
          </a:xfrm>
          <a:solidFill>
            <a:schemeClr val="tx1">
              <a:alpha val="29000"/>
            </a:schemeClr>
          </a:solidFill>
        </p:spPr>
        <p:txBody>
          <a:bodyPr lIns="182880" tIns="91440" rIns="182880"/>
          <a:lstStyle>
            <a:lvl1pPr marL="0" indent="0">
              <a:buNone/>
              <a:defRPr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Thank You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95EC99D-D93D-F247-AB06-8EAA0780C5ED}"/>
              </a:ext>
            </a:extLst>
          </p:cNvPr>
          <p:cNvSpPr/>
          <p:nvPr userDrawn="1"/>
        </p:nvSpPr>
        <p:spPr>
          <a:xfrm>
            <a:off x="0" y="0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6206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ridge over a river&#10;&#10;Description automatically generated">
            <a:extLst>
              <a:ext uri="{FF2B5EF4-FFF2-40B4-BE49-F238E27FC236}">
                <a16:creationId xmlns:a16="http://schemas.microsoft.com/office/drawing/2014/main" id="{C9A7AFB8-4B14-65EF-7CED-CE846BA05C8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54"/>
          <a:stretch/>
        </p:blipFill>
        <p:spPr>
          <a:xfrm>
            <a:off x="1171" y="102392"/>
            <a:ext cx="9153905" cy="5041108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7E419631-6A90-1D4B-9AC3-E03C8AA89D3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6286" y="2197058"/>
            <a:ext cx="2498725" cy="679492"/>
          </a:xfrm>
          <a:solidFill>
            <a:schemeClr val="tx1">
              <a:alpha val="29000"/>
            </a:schemeClr>
          </a:solidFill>
        </p:spPr>
        <p:txBody>
          <a:bodyPr lIns="182880" tIns="91440" rIns="182880"/>
          <a:lstStyle>
            <a:lvl1pPr marL="0" indent="0">
              <a:buNone/>
              <a:defRPr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Thank You</a:t>
            </a:r>
          </a:p>
        </p:txBody>
      </p:sp>
      <p:pic>
        <p:nvPicPr>
          <p:cNvPr id="9" name="Picture 8" descr="cu white lrg.psd">
            <a:extLst>
              <a:ext uri="{FF2B5EF4-FFF2-40B4-BE49-F238E27FC236}">
                <a16:creationId xmlns:a16="http://schemas.microsoft.com/office/drawing/2014/main" id="{F398FED1-7045-FB49-9E7A-73D72B791BC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2186"/>
          <a:stretch/>
        </p:blipFill>
        <p:spPr>
          <a:xfrm>
            <a:off x="304272" y="572335"/>
            <a:ext cx="1143528" cy="1115666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E2F0080C-2D86-EE4D-9499-8C7E75FAA76D}"/>
              </a:ext>
            </a:extLst>
          </p:cNvPr>
          <p:cNvSpPr/>
          <p:nvPr userDrawn="1"/>
        </p:nvSpPr>
        <p:spPr>
          <a:xfrm>
            <a:off x="0" y="0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4116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erial view of a park with trees and grass&#10;&#10;Description automatically generated">
            <a:extLst>
              <a:ext uri="{FF2B5EF4-FFF2-40B4-BE49-F238E27FC236}">
                <a16:creationId xmlns:a16="http://schemas.microsoft.com/office/drawing/2014/main" id="{C7A2B48C-2561-1622-E28B-6DAD7E5ACE1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70"/>
          <a:stretch/>
        </p:blipFill>
        <p:spPr>
          <a:xfrm>
            <a:off x="0" y="154726"/>
            <a:ext cx="9144000" cy="5160224"/>
          </a:xfrm>
          <a:prstGeom prst="rect">
            <a:avLst/>
          </a:prstGeom>
        </p:spPr>
      </p:pic>
      <p:pic>
        <p:nvPicPr>
          <p:cNvPr id="12" name="Picture 11" descr="cu white lrg.psd">
            <a:extLst>
              <a:ext uri="{FF2B5EF4-FFF2-40B4-BE49-F238E27FC236}">
                <a16:creationId xmlns:a16="http://schemas.microsoft.com/office/drawing/2014/main" id="{C1CEC147-BD7A-7C42-9C10-F5DEFA5BAB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2186"/>
          <a:stretch/>
        </p:blipFill>
        <p:spPr>
          <a:xfrm>
            <a:off x="304272" y="572335"/>
            <a:ext cx="1143528" cy="1115666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itle 18">
            <a:extLst>
              <a:ext uri="{FF2B5EF4-FFF2-40B4-BE49-F238E27FC236}">
                <a16:creationId xmlns:a16="http://schemas.microsoft.com/office/drawing/2014/main" id="{DC0A9285-546C-824E-BB82-80DD4A7E572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272" y="2561844"/>
            <a:ext cx="4777596" cy="829533"/>
          </a:xfrm>
          <a:solidFill>
            <a:schemeClr val="tx1">
              <a:lumMod val="95000"/>
              <a:lumOff val="5000"/>
              <a:alpha val="48000"/>
            </a:schemeClr>
          </a:solidFill>
        </p:spPr>
        <p:txBody>
          <a:bodyPr lIns="182880" tIns="182880" rIns="182880" anchor="t">
            <a:normAutofit/>
          </a:bodyPr>
          <a:lstStyle>
            <a:lvl1pPr algn="l">
              <a:defRPr sz="32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4" name="Text Placeholder 20">
            <a:extLst>
              <a:ext uri="{FF2B5EF4-FFF2-40B4-BE49-F238E27FC236}">
                <a16:creationId xmlns:a16="http://schemas.microsoft.com/office/drawing/2014/main" id="{E4BB0DCA-7A92-6B40-8BBB-8F95D90EFE9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272" y="3568340"/>
            <a:ext cx="4137025" cy="753311"/>
          </a:xfrm>
          <a:solidFill>
            <a:schemeClr val="tx1">
              <a:lumMod val="95000"/>
              <a:lumOff val="5000"/>
              <a:alpha val="48000"/>
            </a:schemeClr>
          </a:solidFill>
        </p:spPr>
        <p:txBody>
          <a:bodyPr lIns="182880" tIns="182880" rIns="18288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>
                <a:solidFill>
                  <a:srgbClr val="FFFFFF"/>
                </a:solidFill>
                <a:latin typeface="+mn-lt"/>
              </a:rPr>
              <a:t>Click to add text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2C1DC78-2376-0349-8F5F-611A76241AF7}"/>
              </a:ext>
            </a:extLst>
          </p:cNvPr>
          <p:cNvSpPr/>
          <p:nvPr userDrawn="1"/>
        </p:nvSpPr>
        <p:spPr>
          <a:xfrm>
            <a:off x="0" y="0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1526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oup of people sitting on grass in front of a building&#10;&#10;Description automatically generated">
            <a:extLst>
              <a:ext uri="{FF2B5EF4-FFF2-40B4-BE49-F238E27FC236}">
                <a16:creationId xmlns:a16="http://schemas.microsoft.com/office/drawing/2014/main" id="{8CF354B8-A715-BA3A-3206-5BFCC9C2D68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273"/>
          <a:stretch/>
        </p:blipFill>
        <p:spPr>
          <a:xfrm>
            <a:off x="0" y="102392"/>
            <a:ext cx="9144000" cy="504110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pic>
        <p:nvPicPr>
          <p:cNvPr id="13" name="Picture 12" descr="cu white lrg.psd">
            <a:extLst>
              <a:ext uri="{FF2B5EF4-FFF2-40B4-BE49-F238E27FC236}">
                <a16:creationId xmlns:a16="http://schemas.microsoft.com/office/drawing/2014/main" id="{FBBE9620-A569-E342-86F1-8A5D60290F0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2186"/>
          <a:stretch/>
        </p:blipFill>
        <p:spPr>
          <a:xfrm>
            <a:off x="304272" y="572335"/>
            <a:ext cx="1143528" cy="1115666"/>
          </a:xfrm>
          <a:prstGeom prst="rect">
            <a:avLst/>
          </a:prstGeom>
        </p:spPr>
      </p:pic>
      <p:sp>
        <p:nvSpPr>
          <p:cNvPr id="14" name="Title 18">
            <a:extLst>
              <a:ext uri="{FF2B5EF4-FFF2-40B4-BE49-F238E27FC236}">
                <a16:creationId xmlns:a16="http://schemas.microsoft.com/office/drawing/2014/main" id="{EBDFF706-523C-3443-A746-980EE949C5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272" y="2561844"/>
            <a:ext cx="4137025" cy="829533"/>
          </a:xfrm>
          <a:solidFill>
            <a:schemeClr val="tx1">
              <a:lumMod val="95000"/>
              <a:lumOff val="5000"/>
              <a:alpha val="48000"/>
            </a:schemeClr>
          </a:solidFill>
        </p:spPr>
        <p:txBody>
          <a:bodyPr lIns="182880" tIns="182880" rIns="182880" anchor="t">
            <a:normAutofit/>
          </a:bodyPr>
          <a:lstStyle>
            <a:lvl1pPr algn="l">
              <a:defRPr sz="32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Text Placeholder 20">
            <a:extLst>
              <a:ext uri="{FF2B5EF4-FFF2-40B4-BE49-F238E27FC236}">
                <a16:creationId xmlns:a16="http://schemas.microsoft.com/office/drawing/2014/main" id="{AF5CFD81-593A-174A-ABE5-171DDF25EC6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272" y="3568340"/>
            <a:ext cx="4137025" cy="753311"/>
          </a:xfrm>
          <a:solidFill>
            <a:schemeClr val="tx1">
              <a:lumMod val="95000"/>
              <a:lumOff val="5000"/>
              <a:alpha val="48000"/>
            </a:schemeClr>
          </a:solidFill>
        </p:spPr>
        <p:txBody>
          <a:bodyPr lIns="182880" tIns="182880" rIns="18288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>
                <a:solidFill>
                  <a:srgbClr val="FFFFFF"/>
                </a:solidFill>
                <a:latin typeface="+mn-lt"/>
              </a:rPr>
              <a:t>Click to add text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679AF82-2025-4A46-9A8F-C7EBC5A38F02}"/>
              </a:ext>
            </a:extLst>
          </p:cNvPr>
          <p:cNvSpPr/>
          <p:nvPr userDrawn="1"/>
        </p:nvSpPr>
        <p:spPr>
          <a:xfrm>
            <a:off x="0" y="4967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3779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walking under a tree with the sun shining through&#10;&#10;Description automatically generated">
            <a:extLst>
              <a:ext uri="{FF2B5EF4-FFF2-40B4-BE49-F238E27FC236}">
                <a16:creationId xmlns:a16="http://schemas.microsoft.com/office/drawing/2014/main" id="{9990F577-239D-A67D-3E64-F8F1F2A11E4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31" b="5330"/>
          <a:stretch/>
        </p:blipFill>
        <p:spPr>
          <a:xfrm>
            <a:off x="-31898" y="102392"/>
            <a:ext cx="9175898" cy="559355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pic>
        <p:nvPicPr>
          <p:cNvPr id="13" name="Picture 12" descr="cu white lrg.psd">
            <a:extLst>
              <a:ext uri="{FF2B5EF4-FFF2-40B4-BE49-F238E27FC236}">
                <a16:creationId xmlns:a16="http://schemas.microsoft.com/office/drawing/2014/main" id="{FBBE9620-A569-E342-86F1-8A5D60290F0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2186"/>
          <a:stretch/>
        </p:blipFill>
        <p:spPr>
          <a:xfrm>
            <a:off x="304272" y="572335"/>
            <a:ext cx="1143528" cy="1115666"/>
          </a:xfrm>
          <a:prstGeom prst="rect">
            <a:avLst/>
          </a:prstGeom>
        </p:spPr>
      </p:pic>
      <p:sp>
        <p:nvSpPr>
          <p:cNvPr id="14" name="Title 18">
            <a:extLst>
              <a:ext uri="{FF2B5EF4-FFF2-40B4-BE49-F238E27FC236}">
                <a16:creationId xmlns:a16="http://schemas.microsoft.com/office/drawing/2014/main" id="{EBDFF706-523C-3443-A746-980EE949C5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272" y="2561844"/>
            <a:ext cx="4777596" cy="829533"/>
          </a:xfrm>
          <a:solidFill>
            <a:schemeClr val="tx1">
              <a:lumMod val="95000"/>
              <a:lumOff val="5000"/>
              <a:alpha val="48000"/>
            </a:schemeClr>
          </a:solidFill>
        </p:spPr>
        <p:txBody>
          <a:bodyPr lIns="182880" tIns="182880" rIns="182880" anchor="t">
            <a:normAutofit/>
          </a:bodyPr>
          <a:lstStyle>
            <a:lvl1pPr algn="l">
              <a:defRPr sz="32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Text Placeholder 20">
            <a:extLst>
              <a:ext uri="{FF2B5EF4-FFF2-40B4-BE49-F238E27FC236}">
                <a16:creationId xmlns:a16="http://schemas.microsoft.com/office/drawing/2014/main" id="{AF5CFD81-593A-174A-ABE5-171DDF25EC6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272" y="3568340"/>
            <a:ext cx="4137025" cy="753311"/>
          </a:xfrm>
          <a:solidFill>
            <a:schemeClr val="tx1">
              <a:lumMod val="95000"/>
              <a:lumOff val="5000"/>
              <a:alpha val="48000"/>
            </a:schemeClr>
          </a:solidFill>
        </p:spPr>
        <p:txBody>
          <a:bodyPr lIns="182880" tIns="182880" rIns="18288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>
                <a:solidFill>
                  <a:srgbClr val="FFFFFF"/>
                </a:solidFill>
                <a:latin typeface="+mn-lt"/>
              </a:rPr>
              <a:t>Click to add text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679AF82-2025-4A46-9A8F-C7EBC5A38F02}"/>
              </a:ext>
            </a:extLst>
          </p:cNvPr>
          <p:cNvSpPr/>
          <p:nvPr userDrawn="1"/>
        </p:nvSpPr>
        <p:spPr>
          <a:xfrm>
            <a:off x="0" y="4967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0803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828801"/>
            <a:ext cx="9144000" cy="1804988"/>
          </a:xfrm>
        </p:spPr>
        <p:txBody>
          <a:bodyPr/>
          <a:lstStyle>
            <a:lvl1pPr marL="0" indent="0" algn="ctr">
              <a:buNone/>
              <a:defRPr sz="32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Title 15"/>
          <p:cNvSpPr>
            <a:spLocks noGrp="1"/>
          </p:cNvSpPr>
          <p:nvPr>
            <p:ph type="title" hasCustomPrompt="1"/>
          </p:nvPr>
        </p:nvSpPr>
        <p:spPr>
          <a:xfrm>
            <a:off x="0" y="1371600"/>
            <a:ext cx="9144000" cy="457200"/>
          </a:xfrm>
        </p:spPr>
        <p:txBody>
          <a:bodyPr>
            <a:normAutofit/>
          </a:bodyPr>
          <a:lstStyle>
            <a:lvl1pPr>
              <a:defRPr sz="2800" b="0">
                <a:solidFill>
                  <a:schemeClr val="accent3"/>
                </a:solidFill>
                <a:latin typeface="+mj-lt"/>
              </a:defRPr>
            </a:lvl1pPr>
          </a:lstStyle>
          <a:p>
            <a:r>
              <a:rPr lang="en-US" sz="2800" dirty="0">
                <a:solidFill>
                  <a:srgbClr val="A7998B"/>
                </a:solidFill>
                <a:latin typeface="+mj-lt"/>
              </a:rPr>
              <a:t>Click to add title</a:t>
            </a:r>
            <a:endParaRPr lang="en-US" sz="2800" dirty="0">
              <a:solidFill>
                <a:srgbClr val="A7998B"/>
              </a:solidFill>
              <a:latin typeface="+mj-lt"/>
              <a:cs typeface="Helvetica"/>
            </a:endParaRPr>
          </a:p>
        </p:txBody>
      </p:sp>
      <p:pic>
        <p:nvPicPr>
          <p:cNvPr id="10" name="Picture 9" descr="cu screen b31b1b.psd">
            <a:extLst>
              <a:ext uri="{FF2B5EF4-FFF2-40B4-BE49-F238E27FC236}">
                <a16:creationId xmlns:a16="http://schemas.microsoft.com/office/drawing/2014/main" id="{2F0129F0-F30E-CA46-95D8-485C2699B0E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0374"/>
          <a:stretch/>
        </p:blipFill>
        <p:spPr>
          <a:xfrm>
            <a:off x="182033" y="402168"/>
            <a:ext cx="1113367" cy="101980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A90F953-0249-5D43-BD33-B0BA15959AE8}"/>
              </a:ext>
            </a:extLst>
          </p:cNvPr>
          <p:cNvSpPr/>
          <p:nvPr userDrawn="1"/>
        </p:nvSpPr>
        <p:spPr>
          <a:xfrm>
            <a:off x="0" y="0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0298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eople sitting on grass in a park&#10;&#10;Description automatically generated">
            <a:extLst>
              <a:ext uri="{FF2B5EF4-FFF2-40B4-BE49-F238E27FC236}">
                <a16:creationId xmlns:a16="http://schemas.microsoft.com/office/drawing/2014/main" id="{58DA48D8-96A5-1D80-7382-6101C262E0E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428" b="8820"/>
          <a:stretch/>
        </p:blipFill>
        <p:spPr>
          <a:xfrm>
            <a:off x="-2" y="2571749"/>
            <a:ext cx="9143999" cy="2552700"/>
          </a:xfrm>
          <a:prstGeom prst="rect">
            <a:avLst/>
          </a:prstGeom>
        </p:spPr>
      </p:pic>
      <p:pic>
        <p:nvPicPr>
          <p:cNvPr id="12" name="Picture 11" descr="cu screen b31b1b.psd">
            <a:extLst>
              <a:ext uri="{FF2B5EF4-FFF2-40B4-BE49-F238E27FC236}">
                <a16:creationId xmlns:a16="http://schemas.microsoft.com/office/drawing/2014/main" id="{66A8AAA4-1989-724F-95DE-DE37D4FCC4B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0374"/>
          <a:stretch/>
        </p:blipFill>
        <p:spPr>
          <a:xfrm>
            <a:off x="182033" y="402168"/>
            <a:ext cx="1113367" cy="1019803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itle 15"/>
          <p:cNvSpPr>
            <a:spLocks noGrp="1"/>
          </p:cNvSpPr>
          <p:nvPr>
            <p:ph type="title" hasCustomPrompt="1"/>
          </p:nvPr>
        </p:nvSpPr>
        <p:spPr>
          <a:xfrm>
            <a:off x="0" y="572318"/>
            <a:ext cx="9144000" cy="342082"/>
          </a:xfrm>
        </p:spPr>
        <p:txBody>
          <a:bodyPr>
            <a:noAutofit/>
          </a:bodyPr>
          <a:lstStyle>
            <a:lvl1pPr>
              <a:defRPr sz="2400" b="0" baseline="0">
                <a:solidFill>
                  <a:schemeClr val="accent3"/>
                </a:solidFill>
                <a:latin typeface="+mj-lt"/>
              </a:defRPr>
            </a:lvl1pPr>
          </a:lstStyle>
          <a:p>
            <a:r>
              <a:rPr lang="en-US" sz="2800" dirty="0">
                <a:solidFill>
                  <a:srgbClr val="A7998B"/>
                </a:solidFill>
                <a:latin typeface="+mj-lt"/>
              </a:rPr>
              <a:t>Click to add title</a:t>
            </a:r>
            <a:endParaRPr lang="en-US" sz="2800" dirty="0">
              <a:solidFill>
                <a:srgbClr val="A7998B"/>
              </a:solidFill>
              <a:latin typeface="+mj-lt"/>
              <a:cs typeface="Helvetica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90A83950-FFBA-554A-B588-D6A580D0D2E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028702"/>
            <a:ext cx="9144000" cy="1314451"/>
          </a:xfrm>
        </p:spPr>
        <p:txBody>
          <a:bodyPr>
            <a:normAutofit/>
          </a:bodyPr>
          <a:lstStyle>
            <a:lvl1pPr marL="0" indent="0" algn="ctr">
              <a:buNone/>
              <a:defRPr sz="3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40048BE-D63D-3C4B-B69F-DEEA9A7291A7}"/>
              </a:ext>
            </a:extLst>
          </p:cNvPr>
          <p:cNvSpPr/>
          <p:nvPr userDrawn="1"/>
        </p:nvSpPr>
        <p:spPr>
          <a:xfrm>
            <a:off x="0" y="0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5042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Two people walking on a sidewalk&#10;&#10;Description automatically generated">
            <a:extLst>
              <a:ext uri="{FF2B5EF4-FFF2-40B4-BE49-F238E27FC236}">
                <a16:creationId xmlns:a16="http://schemas.microsoft.com/office/drawing/2014/main" id="{853E2CD0-60A3-6B60-D536-181ED35ABE4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920" b="13790"/>
          <a:stretch/>
        </p:blipFill>
        <p:spPr>
          <a:xfrm>
            <a:off x="10799" y="2571750"/>
            <a:ext cx="9143999" cy="2571750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028702"/>
            <a:ext cx="9144000" cy="1314451"/>
          </a:xfrm>
        </p:spPr>
        <p:txBody>
          <a:bodyPr>
            <a:normAutofit/>
          </a:bodyPr>
          <a:lstStyle>
            <a:lvl1pPr marL="0" indent="0" algn="ctr">
              <a:buNone/>
              <a:defRPr sz="3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itle 15"/>
          <p:cNvSpPr>
            <a:spLocks noGrp="1"/>
          </p:cNvSpPr>
          <p:nvPr>
            <p:ph type="title" hasCustomPrompt="1"/>
          </p:nvPr>
        </p:nvSpPr>
        <p:spPr>
          <a:xfrm>
            <a:off x="0" y="572318"/>
            <a:ext cx="9144000" cy="342082"/>
          </a:xfrm>
        </p:spPr>
        <p:txBody>
          <a:bodyPr>
            <a:noAutofit/>
          </a:bodyPr>
          <a:lstStyle>
            <a:lvl1pPr>
              <a:defRPr sz="2400" b="0" baseline="0">
                <a:solidFill>
                  <a:schemeClr val="accent3"/>
                </a:solidFill>
                <a:latin typeface="+mj-lt"/>
              </a:defRPr>
            </a:lvl1pPr>
          </a:lstStyle>
          <a:p>
            <a:r>
              <a:rPr lang="en-US" sz="2800" dirty="0">
                <a:solidFill>
                  <a:srgbClr val="A7998B"/>
                </a:solidFill>
                <a:latin typeface="+mj-lt"/>
              </a:rPr>
              <a:t>Click to add title</a:t>
            </a:r>
            <a:endParaRPr lang="en-US" sz="2800" dirty="0">
              <a:solidFill>
                <a:srgbClr val="A7998B"/>
              </a:solidFill>
              <a:latin typeface="+mj-lt"/>
              <a:cs typeface="Helvetica"/>
            </a:endParaRPr>
          </a:p>
        </p:txBody>
      </p:sp>
      <p:pic>
        <p:nvPicPr>
          <p:cNvPr id="12" name="Picture 11" descr="cu screen b31b1b.psd">
            <a:extLst>
              <a:ext uri="{FF2B5EF4-FFF2-40B4-BE49-F238E27FC236}">
                <a16:creationId xmlns:a16="http://schemas.microsoft.com/office/drawing/2014/main" id="{3992565B-390F-0E49-BEBB-FCFB7B0F99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0374"/>
          <a:stretch/>
        </p:blipFill>
        <p:spPr>
          <a:xfrm>
            <a:off x="182033" y="402168"/>
            <a:ext cx="1113367" cy="101980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8BEBA6B5-B8A6-AA4A-8C89-E307EC9BBF7B}"/>
              </a:ext>
            </a:extLst>
          </p:cNvPr>
          <p:cNvSpPr/>
          <p:nvPr userDrawn="1"/>
        </p:nvSpPr>
        <p:spPr>
          <a:xfrm>
            <a:off x="0" y="0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 descr="A group of people walking in a park&#10;&#10;Description automatically generated">
            <a:extLst>
              <a:ext uri="{FF2B5EF4-FFF2-40B4-BE49-F238E27FC236}">
                <a16:creationId xmlns:a16="http://schemas.microsoft.com/office/drawing/2014/main" id="{F149D0C8-35EF-404B-1BAE-599A244E19C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" t="18735" r="-289" b="31017"/>
          <a:stretch/>
        </p:blipFill>
        <p:spPr>
          <a:xfrm>
            <a:off x="18923" y="2514600"/>
            <a:ext cx="9151569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570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ridge over a river with a waterfall&#10;&#10;Description automatically generated">
            <a:extLst>
              <a:ext uri="{FF2B5EF4-FFF2-40B4-BE49-F238E27FC236}">
                <a16:creationId xmlns:a16="http://schemas.microsoft.com/office/drawing/2014/main" id="{1C9F6C5B-9B09-2C3E-AF70-5CEFB8BA39E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79" b="43844"/>
          <a:stretch/>
        </p:blipFill>
        <p:spPr>
          <a:xfrm>
            <a:off x="0" y="2571748"/>
            <a:ext cx="9168950" cy="2571751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itle 15"/>
          <p:cNvSpPr>
            <a:spLocks noGrp="1"/>
          </p:cNvSpPr>
          <p:nvPr>
            <p:ph type="title" hasCustomPrompt="1"/>
          </p:nvPr>
        </p:nvSpPr>
        <p:spPr>
          <a:xfrm>
            <a:off x="0" y="572318"/>
            <a:ext cx="9144000" cy="342082"/>
          </a:xfrm>
        </p:spPr>
        <p:txBody>
          <a:bodyPr>
            <a:noAutofit/>
          </a:bodyPr>
          <a:lstStyle>
            <a:lvl1pPr>
              <a:defRPr sz="2400" b="0" baseline="0">
                <a:solidFill>
                  <a:schemeClr val="accent3"/>
                </a:solidFill>
                <a:latin typeface="+mj-lt"/>
              </a:defRPr>
            </a:lvl1pPr>
          </a:lstStyle>
          <a:p>
            <a:r>
              <a:rPr lang="en-US" sz="2800" dirty="0">
                <a:solidFill>
                  <a:srgbClr val="A7998B"/>
                </a:solidFill>
                <a:latin typeface="+mj-lt"/>
              </a:rPr>
              <a:t>Click to add title</a:t>
            </a:r>
            <a:endParaRPr lang="en-US" sz="2800" dirty="0">
              <a:solidFill>
                <a:srgbClr val="A7998B"/>
              </a:solidFill>
              <a:latin typeface="+mj-lt"/>
              <a:cs typeface="Helvetica"/>
            </a:endParaRP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F700C50E-FCED-974E-AE11-01401D94F0E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028702"/>
            <a:ext cx="9144000" cy="1314451"/>
          </a:xfrm>
        </p:spPr>
        <p:txBody>
          <a:bodyPr>
            <a:normAutofit/>
          </a:bodyPr>
          <a:lstStyle>
            <a:lvl1pPr marL="0" indent="0" algn="ctr">
              <a:buNone/>
              <a:defRPr sz="3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0" name="Picture 9" descr="cu screen b31b1b.psd">
            <a:extLst>
              <a:ext uri="{FF2B5EF4-FFF2-40B4-BE49-F238E27FC236}">
                <a16:creationId xmlns:a16="http://schemas.microsoft.com/office/drawing/2014/main" id="{53244A25-21F2-D24A-ABB6-38D0F9AAA9F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0374"/>
          <a:stretch/>
        </p:blipFill>
        <p:spPr>
          <a:xfrm>
            <a:off x="182033" y="402168"/>
            <a:ext cx="1113367" cy="101980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70D1926D-C92B-6A40-8BE8-8DB719C491A3}"/>
              </a:ext>
            </a:extLst>
          </p:cNvPr>
          <p:cNvSpPr/>
          <p:nvPr userDrawn="1"/>
        </p:nvSpPr>
        <p:spPr>
          <a:xfrm>
            <a:off x="0" y="0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947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tree branch with leaves on it&#10;&#10;Description automatically generated">
            <a:extLst>
              <a:ext uri="{FF2B5EF4-FFF2-40B4-BE49-F238E27FC236}">
                <a16:creationId xmlns:a16="http://schemas.microsoft.com/office/drawing/2014/main" id="{DDE6D0E6-680B-5CBC-E3D0-1CDB85119C8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285" b="21715"/>
          <a:stretch/>
        </p:blipFill>
        <p:spPr>
          <a:xfrm>
            <a:off x="0" y="2571749"/>
            <a:ext cx="9144000" cy="2743202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itle 15"/>
          <p:cNvSpPr>
            <a:spLocks noGrp="1"/>
          </p:cNvSpPr>
          <p:nvPr>
            <p:ph type="title" hasCustomPrompt="1"/>
          </p:nvPr>
        </p:nvSpPr>
        <p:spPr>
          <a:xfrm>
            <a:off x="0" y="572318"/>
            <a:ext cx="9144000" cy="342082"/>
          </a:xfrm>
        </p:spPr>
        <p:txBody>
          <a:bodyPr>
            <a:noAutofit/>
          </a:bodyPr>
          <a:lstStyle>
            <a:lvl1pPr>
              <a:defRPr sz="2400" b="0" baseline="0">
                <a:solidFill>
                  <a:schemeClr val="accent3"/>
                </a:solidFill>
                <a:latin typeface="+mj-lt"/>
              </a:defRPr>
            </a:lvl1pPr>
          </a:lstStyle>
          <a:p>
            <a:r>
              <a:rPr lang="en-US" sz="2800" dirty="0">
                <a:solidFill>
                  <a:srgbClr val="A7998B"/>
                </a:solidFill>
                <a:latin typeface="+mj-lt"/>
              </a:rPr>
              <a:t>Click to add title</a:t>
            </a:r>
            <a:endParaRPr lang="en-US" sz="2800" dirty="0">
              <a:solidFill>
                <a:srgbClr val="A7998B"/>
              </a:solidFill>
              <a:latin typeface="+mj-lt"/>
              <a:cs typeface="Helvetica"/>
            </a:endParaRP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F700C50E-FCED-974E-AE11-01401D94F0E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028702"/>
            <a:ext cx="9144000" cy="1314451"/>
          </a:xfrm>
        </p:spPr>
        <p:txBody>
          <a:bodyPr>
            <a:normAutofit/>
          </a:bodyPr>
          <a:lstStyle>
            <a:lvl1pPr marL="0" indent="0" algn="ctr">
              <a:buNone/>
              <a:defRPr sz="3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0" name="Picture 9" descr="cu screen b31b1b.psd">
            <a:extLst>
              <a:ext uri="{FF2B5EF4-FFF2-40B4-BE49-F238E27FC236}">
                <a16:creationId xmlns:a16="http://schemas.microsoft.com/office/drawing/2014/main" id="{53244A25-21F2-D24A-ABB6-38D0F9AAA9F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0374"/>
          <a:stretch/>
        </p:blipFill>
        <p:spPr>
          <a:xfrm>
            <a:off x="182033" y="402168"/>
            <a:ext cx="1113367" cy="101980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70D1926D-C92B-6A40-8BE8-8DB719C491A3}"/>
              </a:ext>
            </a:extLst>
          </p:cNvPr>
          <p:cNvSpPr/>
          <p:nvPr userDrawn="1"/>
        </p:nvSpPr>
        <p:spPr>
          <a:xfrm>
            <a:off x="0" y="0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748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005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49" r:id="rId2"/>
    <p:sldLayoutId id="2147483671" r:id="rId3"/>
    <p:sldLayoutId id="2147483673" r:id="rId4"/>
    <p:sldLayoutId id="2147483651" r:id="rId5"/>
    <p:sldLayoutId id="2147483660" r:id="rId6"/>
    <p:sldLayoutId id="2147483670" r:id="rId7"/>
    <p:sldLayoutId id="2147483664" r:id="rId8"/>
    <p:sldLayoutId id="2147483674" r:id="rId9"/>
    <p:sldLayoutId id="2147483650" r:id="rId10"/>
    <p:sldLayoutId id="2147483661" r:id="rId11"/>
    <p:sldLayoutId id="2147483665" r:id="rId12"/>
    <p:sldLayoutId id="2147483657" r:id="rId13"/>
    <p:sldLayoutId id="2147483666" r:id="rId14"/>
    <p:sldLayoutId id="2147483675" r:id="rId15"/>
    <p:sldLayoutId id="2147483667" r:id="rId16"/>
    <p:sldLayoutId id="2147483669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ctr" defTabSz="914377" rtl="0" eaLnBrk="1" latinLnBrk="0" hangingPunct="1">
        <a:spcBef>
          <a:spcPct val="0"/>
        </a:spcBef>
        <a:buNone/>
        <a:defRPr sz="2800" kern="1200">
          <a:solidFill>
            <a:schemeClr val="accent3"/>
          </a:solidFill>
          <a:latin typeface="+mj-lt"/>
          <a:ea typeface="+mj-ea"/>
          <a:cs typeface="+mj-cs"/>
        </a:defRPr>
      </a:lvl1pPr>
    </p:titleStyle>
    <p:bodyStyle>
      <a:lvl1pPr marL="342891" indent="-342891" algn="l" defTabSz="914377" rtl="0" eaLnBrk="1" latinLnBrk="0" hangingPunct="1">
        <a:spcBef>
          <a:spcPct val="20000"/>
        </a:spcBef>
        <a:buFont typeface="Arial" panose="020B0604020202020204" pitchFamily="34" charset="0"/>
        <a:buChar char="•"/>
        <a:defRPr sz="2800" kern="1200">
          <a:solidFill>
            <a:schemeClr val="accent2"/>
          </a:solidFill>
          <a:latin typeface="+mn-lt"/>
          <a:ea typeface="+mn-ea"/>
          <a:cs typeface="+mn-cs"/>
        </a:defRPr>
      </a:lvl1pPr>
      <a:lvl2pPr marL="742932" indent="-285744" algn="l" defTabSz="914377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chemeClr val="accent2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accent2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spcBef>
          <a:spcPct val="20000"/>
        </a:spcBef>
        <a:buFont typeface="Arial" panose="020B0604020202020204" pitchFamily="34" charset="0"/>
        <a:buChar char="–"/>
        <a:defRPr sz="1600" kern="1200">
          <a:solidFill>
            <a:schemeClr val="accent2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spcBef>
          <a:spcPct val="20000"/>
        </a:spcBef>
        <a:buFont typeface="Arial" panose="020B0604020202020204" pitchFamily="34" charset="0"/>
        <a:buChar char="»"/>
        <a:defRPr sz="1600" kern="1200">
          <a:solidFill>
            <a:schemeClr val="accent2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DE93BA-49AE-C3B9-B4BC-EA3E247DA1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272" y="2114550"/>
            <a:ext cx="7849128" cy="829533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Scheduler Activations: Effective Kernel Support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the User-Level Management of Parallelism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0909C4-1711-1031-A7E7-92E28207827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Yen-</a:t>
            </a:r>
            <a:r>
              <a:rPr lang="en-US" dirty="0" err="1"/>
              <a:t>Hsing</a:t>
            </a:r>
            <a:r>
              <a:rPr lang="en-US" dirty="0"/>
              <a:t> Li</a:t>
            </a:r>
          </a:p>
          <a:p>
            <a:r>
              <a:rPr lang="en-US" dirty="0"/>
              <a:t>Philip Martin</a:t>
            </a:r>
          </a:p>
        </p:txBody>
      </p:sp>
    </p:spTree>
    <p:extLst>
      <p:ext uri="{BB962C8B-B14F-4D97-AF65-F5344CB8AC3E}">
        <p14:creationId xmlns:p14="http://schemas.microsoft.com/office/powerpoint/2010/main" val="1113504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400047" indent="-342900"/>
            <a:r>
              <a:rPr lang="en-US" sz="2000" dirty="0"/>
              <a:t>All features discussed were implemented on the DEC SRC Firefly by modifying the Topaz OS.</a:t>
            </a:r>
          </a:p>
          <a:p>
            <a:pPr marL="400047" indent="-342900"/>
            <a:r>
              <a:rPr lang="en-US" sz="2000" dirty="0"/>
              <a:t>Code required was ~1/4 the size of the original OS.</a:t>
            </a:r>
          </a:p>
          <a:p>
            <a:pPr marL="800088" lvl="1" indent="-342900"/>
            <a:r>
              <a:rPr lang="en-US" sz="1600" dirty="0"/>
              <a:t>Majority related to processor allocation by the kernel</a:t>
            </a:r>
          </a:p>
          <a:p>
            <a:pPr marL="800088" lvl="1" indent="-342900"/>
            <a:r>
              <a:rPr lang="en-US" sz="1600" dirty="0"/>
              <a:t>All equal-priority processes share available processors evenly, including with processes that use standard kernel-level threading</a:t>
            </a:r>
          </a:p>
          <a:p>
            <a:pPr marL="800088" lvl="1" indent="-342900"/>
            <a:endParaRPr lang="en-US" sz="1200" dirty="0"/>
          </a:p>
          <a:p>
            <a:pPr marL="400047" indent="-342900"/>
            <a:endParaRPr lang="en-US" sz="20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Implementation in Topaz</a:t>
            </a:r>
          </a:p>
        </p:txBody>
      </p:sp>
    </p:spTree>
    <p:extLst>
      <p:ext uri="{BB962C8B-B14F-4D97-AF65-F5344CB8AC3E}">
        <p14:creationId xmlns:p14="http://schemas.microsoft.com/office/powerpoint/2010/main" val="1341850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Idle cores “spin” for a brief time before notifying kernel for reallocation</a:t>
            </a:r>
          </a:p>
          <a:p>
            <a:r>
              <a:rPr lang="en-US" sz="2000" dirty="0"/>
              <a:t>Kernel keeps a copy of all critical sections</a:t>
            </a:r>
          </a:p>
          <a:p>
            <a:pPr lvl="1"/>
            <a:r>
              <a:rPr lang="en-US" sz="1600" dirty="0"/>
              <a:t>Use this instead when pre-empted inside a real one</a:t>
            </a:r>
          </a:p>
          <a:p>
            <a:pPr lvl="1"/>
            <a:r>
              <a:rPr lang="en-US" sz="1600" dirty="0"/>
              <a:t>Return control to activation when done</a:t>
            </a:r>
          </a:p>
          <a:p>
            <a:pPr lvl="1"/>
            <a:r>
              <a:rPr lang="en-US" sz="1600" dirty="0"/>
              <a:t>Avoids additional overhead for regular use of critical sections</a:t>
            </a:r>
          </a:p>
          <a:p>
            <a:r>
              <a:rPr lang="en-US" sz="2000" dirty="0"/>
              <a:t>Recycle activation data structures from old activations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Performance Enhancements</a:t>
            </a:r>
          </a:p>
        </p:txBody>
      </p:sp>
    </p:spTree>
    <p:extLst>
      <p:ext uri="{BB962C8B-B14F-4D97-AF65-F5344CB8AC3E}">
        <p14:creationId xmlns:p14="http://schemas.microsoft.com/office/powerpoint/2010/main" val="1306676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User-level threading is nearly as fast as before when the kernel isn’t involved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Performance (User-Level)</a:t>
            </a:r>
          </a:p>
        </p:txBody>
      </p:sp>
      <p:pic>
        <p:nvPicPr>
          <p:cNvPr id="5" name="Picture 4" descr="A close-up of a thread operation&#10;&#10;Description automatically generated">
            <a:extLst>
              <a:ext uri="{FF2B5EF4-FFF2-40B4-BE49-F238E27FC236}">
                <a16:creationId xmlns:a16="http://schemas.microsoft.com/office/drawing/2014/main" id="{534DD236-E3D6-EF6C-6805-0E8ADB4B90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200" y="1885950"/>
            <a:ext cx="4328535" cy="1165961"/>
          </a:xfrm>
          <a:prstGeom prst="rect">
            <a:avLst/>
          </a:prstGeom>
        </p:spPr>
      </p:pic>
      <p:sp>
        <p:nvSpPr>
          <p:cNvPr id="6" name="Speech Bubble: Rectangle 5">
            <a:extLst>
              <a:ext uri="{FF2B5EF4-FFF2-40B4-BE49-F238E27FC236}">
                <a16:creationId xmlns:a16="http://schemas.microsoft.com/office/drawing/2014/main" id="{8ED12A39-34DA-D67D-01AD-9DDC6DC55BF2}"/>
              </a:ext>
            </a:extLst>
          </p:cNvPr>
          <p:cNvSpPr/>
          <p:nvPr/>
        </p:nvSpPr>
        <p:spPr>
          <a:xfrm>
            <a:off x="1828800" y="3204309"/>
            <a:ext cx="1916522" cy="838200"/>
          </a:xfrm>
          <a:prstGeom prst="wedgeRectCallout">
            <a:avLst>
              <a:gd name="adj1" fmla="val 37102"/>
              <a:gd name="adj2" fmla="val -67630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Old User-Level Threads</a:t>
            </a:r>
          </a:p>
        </p:txBody>
      </p:sp>
      <p:sp>
        <p:nvSpPr>
          <p:cNvPr id="7" name="Speech Bubble: Rectangle 6">
            <a:extLst>
              <a:ext uri="{FF2B5EF4-FFF2-40B4-BE49-F238E27FC236}">
                <a16:creationId xmlns:a16="http://schemas.microsoft.com/office/drawing/2014/main" id="{20AE063D-8D1B-1021-2A87-6CA0C2C2A7F1}"/>
              </a:ext>
            </a:extLst>
          </p:cNvPr>
          <p:cNvSpPr/>
          <p:nvPr/>
        </p:nvSpPr>
        <p:spPr>
          <a:xfrm>
            <a:off x="4114800" y="3333750"/>
            <a:ext cx="1916522" cy="838200"/>
          </a:xfrm>
          <a:prstGeom prst="wedgeRectCallout">
            <a:avLst>
              <a:gd name="adj1" fmla="val -27649"/>
              <a:gd name="adj2" fmla="val -80877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Modified User-Level Threads</a:t>
            </a:r>
          </a:p>
        </p:txBody>
      </p:sp>
    </p:spTree>
    <p:extLst>
      <p:ext uri="{BB962C8B-B14F-4D97-AF65-F5344CB8AC3E}">
        <p14:creationId xmlns:p14="http://schemas.microsoft.com/office/powerpoint/2010/main" val="1246060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Kernel operations were ~5x slower than standard</a:t>
            </a:r>
          </a:p>
          <a:p>
            <a:pPr lvl="1"/>
            <a:r>
              <a:rPr lang="en-US" sz="1600" dirty="0"/>
              <a:t>This means slower I/O, page fault, etc.</a:t>
            </a:r>
          </a:p>
          <a:p>
            <a:r>
              <a:rPr lang="en-US" sz="2000" dirty="0"/>
              <a:t>Implementation likely to blame</a:t>
            </a:r>
          </a:p>
          <a:p>
            <a:pPr lvl="1"/>
            <a:r>
              <a:rPr lang="en-US" sz="1600" dirty="0"/>
              <a:t>Excessive kernel state maintenance</a:t>
            </a:r>
          </a:p>
          <a:p>
            <a:pPr lvl="1"/>
            <a:r>
              <a:rPr lang="en-US" sz="1600" dirty="0"/>
              <a:t>Weaker assembler optimization</a:t>
            </a:r>
          </a:p>
          <a:p>
            <a:r>
              <a:rPr lang="en-US" sz="2000" dirty="0"/>
              <a:t>Could be comparable to standard Topaz with better optimization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Performance (Kernel-Level)</a:t>
            </a:r>
          </a:p>
        </p:txBody>
      </p:sp>
    </p:spTree>
    <p:extLst>
      <p:ext uri="{BB962C8B-B14F-4D97-AF65-F5344CB8AC3E}">
        <p14:creationId xmlns:p14="http://schemas.microsoft.com/office/powerpoint/2010/main" val="2017503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85753" y="1314452"/>
            <a:ext cx="3829047" cy="2999185"/>
          </a:xfrm>
        </p:spPr>
        <p:txBody>
          <a:bodyPr>
            <a:normAutofit/>
          </a:bodyPr>
          <a:lstStyle/>
          <a:p>
            <a:r>
              <a:rPr lang="en-US" sz="2000" dirty="0"/>
              <a:t>The new thread system outperformed both old systems on a problem that fits in memory</a:t>
            </a:r>
          </a:p>
          <a:p>
            <a:r>
              <a:rPr lang="en-US" sz="2000" dirty="0"/>
              <a:t>Kernel-level threading was much slower due to trapping overhead on locks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Performance (Practical)</a:t>
            </a:r>
          </a:p>
        </p:txBody>
      </p:sp>
      <p:pic>
        <p:nvPicPr>
          <p:cNvPr id="5" name="Picture 4" descr="A graph of numbers and lines&#10;&#10;Description automatically generated">
            <a:extLst>
              <a:ext uri="{FF2B5EF4-FFF2-40B4-BE49-F238E27FC236}">
                <a16:creationId xmlns:a16="http://schemas.microsoft.com/office/drawing/2014/main" id="{96571EDE-70F2-259B-EB2E-40278901D5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800" y="1352550"/>
            <a:ext cx="4343776" cy="2629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818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85753" y="1314452"/>
            <a:ext cx="3829047" cy="2999185"/>
          </a:xfrm>
        </p:spPr>
        <p:txBody>
          <a:bodyPr>
            <a:normAutofit/>
          </a:bodyPr>
          <a:lstStyle/>
          <a:p>
            <a:r>
              <a:rPr lang="en-US" sz="2000" dirty="0"/>
              <a:t>Performance was also better on a program that requires I/O.</a:t>
            </a:r>
          </a:p>
          <a:p>
            <a:r>
              <a:rPr lang="en-US" sz="2000" dirty="0"/>
              <a:t>Kernel-level threading has more overhead while User-level threading blocks threads that should be running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Performance (Practical) cont’d</a:t>
            </a:r>
          </a:p>
        </p:txBody>
      </p:sp>
      <p:pic>
        <p:nvPicPr>
          <p:cNvPr id="6" name="Picture 5" descr="A graph of data being used&#10;&#10;Description automatically generated with medium confidence">
            <a:extLst>
              <a:ext uri="{FF2B5EF4-FFF2-40B4-BE49-F238E27FC236}">
                <a16:creationId xmlns:a16="http://schemas.microsoft.com/office/drawing/2014/main" id="{0F88D168-8388-7171-1F9C-2D105362C9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6266" y="1314450"/>
            <a:ext cx="4305673" cy="2491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914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Asynchronous I/O also allows user-level threads to wait without trapping in the kernel.</a:t>
            </a:r>
          </a:p>
          <a:p>
            <a:pPr lvl="1"/>
            <a:r>
              <a:rPr lang="en-US" sz="1600" dirty="0"/>
              <a:t>However, this is much less general and requires developers to use a new interface</a:t>
            </a:r>
          </a:p>
          <a:p>
            <a:r>
              <a:rPr lang="en-US" sz="2000" dirty="0"/>
              <a:t>Other similar systems fail to implement key optimizations</a:t>
            </a:r>
          </a:p>
          <a:p>
            <a:pPr lvl="1"/>
            <a:r>
              <a:rPr lang="en-US" sz="1600" dirty="0"/>
              <a:t>Psyche, </a:t>
            </a:r>
            <a:r>
              <a:rPr lang="en-US" sz="1600" dirty="0" err="1"/>
              <a:t>Symunix</a:t>
            </a:r>
            <a:endParaRPr lang="en-US" sz="16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Related Ideas</a:t>
            </a:r>
          </a:p>
        </p:txBody>
      </p:sp>
    </p:spTree>
    <p:extLst>
      <p:ext uri="{BB962C8B-B14F-4D97-AF65-F5344CB8AC3E}">
        <p14:creationId xmlns:p14="http://schemas.microsoft.com/office/powerpoint/2010/main" val="1080459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User-Level threads are agile but can block each other when one traps in the kernel</a:t>
            </a:r>
          </a:p>
          <a:p>
            <a:r>
              <a:rPr lang="en-US" sz="2000" dirty="0"/>
              <a:t>Kernel-Level threads are robust but have high overhead</a:t>
            </a:r>
          </a:p>
          <a:p>
            <a:r>
              <a:rPr lang="en-US" sz="2000" dirty="0"/>
              <a:t>The new activation-based threading system combines both advantages</a:t>
            </a:r>
          </a:p>
          <a:p>
            <a:pPr lvl="1"/>
            <a:r>
              <a:rPr lang="en-US" sz="1600" dirty="0"/>
              <a:t>Processes manage their own processors and scheduling efficiently</a:t>
            </a:r>
          </a:p>
          <a:p>
            <a:pPr lvl="1"/>
            <a:r>
              <a:rPr lang="en-US" sz="1600" dirty="0"/>
              <a:t>Kernel events that affect the process send notifications, preventing unnecessary blocking</a:t>
            </a:r>
          </a:p>
          <a:p>
            <a:r>
              <a:rPr lang="en-US" sz="2000" dirty="0"/>
              <a:t>Major performance improvements can be seen in a range of applications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2876150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Threads can be supported either at user level or in the kernel. Neither approach has been fully satisfactory.</a:t>
            </a:r>
          </a:p>
          <a:p>
            <a:pPr lvl="1"/>
            <a:r>
              <a:rPr lang="en-US" sz="2000" dirty="0"/>
              <a:t>User level threads: </a:t>
            </a:r>
          </a:p>
          <a:p>
            <a:pPr lvl="2"/>
            <a:r>
              <a:rPr lang="en-US" sz="1600" dirty="0"/>
              <a:t>++ good performance, flexible.</a:t>
            </a:r>
          </a:p>
          <a:p>
            <a:pPr lvl="2"/>
            <a:r>
              <a:rPr lang="en-US" sz="1600" dirty="0"/>
              <a:t>-- blocking all threads in a process if block system call occurs. </a:t>
            </a:r>
          </a:p>
          <a:p>
            <a:pPr lvl="1"/>
            <a:r>
              <a:rPr lang="en-US" sz="2000" dirty="0"/>
              <a:t>Kernel level threads: </a:t>
            </a:r>
          </a:p>
          <a:p>
            <a:pPr lvl="2"/>
            <a:r>
              <a:rPr lang="en-US" sz="1600" dirty="0"/>
              <a:t>--worse performance</a:t>
            </a:r>
          </a:p>
          <a:p>
            <a:pPr lvl="2"/>
            <a:r>
              <a:rPr lang="en-US" sz="1600" dirty="0"/>
              <a:t>++only block a thread in a process if block system call occurs.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Problems</a:t>
            </a:r>
          </a:p>
        </p:txBody>
      </p:sp>
    </p:spTree>
    <p:extLst>
      <p:ext uri="{BB962C8B-B14F-4D97-AF65-F5344CB8AC3E}">
        <p14:creationId xmlns:p14="http://schemas.microsoft.com/office/powerpoint/2010/main" val="1181680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altLang="zh-TW" sz="2000" dirty="0"/>
              <a:t>Goal of this work:</a:t>
            </a:r>
            <a:endParaRPr lang="en-US" sz="2000" dirty="0"/>
          </a:p>
          <a:p>
            <a:pPr lvl="1"/>
            <a:r>
              <a:rPr lang="en-US" sz="1600" dirty="0"/>
              <a:t>Design a kernel interface and a user-level thread package.</a:t>
            </a:r>
          </a:p>
          <a:p>
            <a:pPr lvl="1"/>
            <a:r>
              <a:rPr lang="en-US" sz="1600" dirty="0"/>
              <a:t>Combine the functionality of kernel threads with performance and flexibility of user-level threads.</a:t>
            </a:r>
          </a:p>
          <a:p>
            <a:r>
              <a:rPr lang="en-US" sz="2000" dirty="0"/>
              <a:t>Approaches:</a:t>
            </a:r>
          </a:p>
          <a:p>
            <a:pPr lvl="1"/>
            <a:r>
              <a:rPr lang="en-US" sz="1600" dirty="0"/>
              <a:t>provide each application with a virtual multiprocessor.</a:t>
            </a:r>
          </a:p>
          <a:p>
            <a:pPr lvl="2"/>
            <a:r>
              <a:rPr lang="en-US" sz="1600" dirty="0"/>
              <a:t>Allow coordination between user and kernel</a:t>
            </a:r>
            <a:r>
              <a:rPr lang="zh-TW" altLang="en-US" sz="1600" dirty="0"/>
              <a:t> </a:t>
            </a:r>
            <a:r>
              <a:rPr lang="en-US" sz="1600" dirty="0"/>
              <a:t>schedulers</a:t>
            </a:r>
          </a:p>
          <a:p>
            <a:pPr lvl="2"/>
            <a:endParaRPr lang="en-US" sz="1600" dirty="0"/>
          </a:p>
          <a:p>
            <a:endParaRPr lang="en-US" sz="1600" dirty="0"/>
          </a:p>
          <a:p>
            <a:endParaRPr lang="en-US" sz="16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Goals and Approaches</a:t>
            </a:r>
          </a:p>
        </p:txBody>
      </p:sp>
    </p:spTree>
    <p:extLst>
      <p:ext uri="{BB962C8B-B14F-4D97-AF65-F5344CB8AC3E}">
        <p14:creationId xmlns:p14="http://schemas.microsoft.com/office/powerpoint/2010/main" val="558114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lvl="2"/>
            <a:endParaRPr lang="en-US" sz="1600" dirty="0"/>
          </a:p>
          <a:p>
            <a:endParaRPr lang="en-US" sz="1600" dirty="0"/>
          </a:p>
          <a:p>
            <a:endParaRPr lang="en-US" sz="16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Performance Comparison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D05DC5-BF51-D12F-D8C5-AD8E2B7398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1619194"/>
            <a:ext cx="5345522" cy="1905112"/>
          </a:xfrm>
          <a:prstGeom prst="rect">
            <a:avLst/>
          </a:prstGeom>
        </p:spPr>
      </p:pic>
      <p:sp>
        <p:nvSpPr>
          <p:cNvPr id="6" name="Speech Bubble: Rectangle 5">
            <a:extLst>
              <a:ext uri="{FF2B5EF4-FFF2-40B4-BE49-F238E27FC236}">
                <a16:creationId xmlns:a16="http://schemas.microsoft.com/office/drawing/2014/main" id="{BEDF1CCA-01F3-8877-D00E-082745019615}"/>
              </a:ext>
            </a:extLst>
          </p:cNvPr>
          <p:cNvSpPr/>
          <p:nvPr/>
        </p:nvSpPr>
        <p:spPr>
          <a:xfrm>
            <a:off x="2057400" y="3499872"/>
            <a:ext cx="1916522" cy="838200"/>
          </a:xfrm>
          <a:prstGeom prst="wedgeRectCallout">
            <a:avLst>
              <a:gd name="adj1" fmla="val 37102"/>
              <a:gd name="adj2" fmla="val -67630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User-level</a:t>
            </a:r>
          </a:p>
          <a:p>
            <a:pPr algn="ctr"/>
            <a:r>
              <a:rPr lang="en-US" dirty="0"/>
              <a:t>Threads</a:t>
            </a:r>
          </a:p>
        </p:txBody>
      </p:sp>
      <p:sp>
        <p:nvSpPr>
          <p:cNvPr id="7" name="Speech Bubble: Rectangle 6">
            <a:extLst>
              <a:ext uri="{FF2B5EF4-FFF2-40B4-BE49-F238E27FC236}">
                <a16:creationId xmlns:a16="http://schemas.microsoft.com/office/drawing/2014/main" id="{EECB5112-F954-BAD0-0550-818FA1666E8D}"/>
              </a:ext>
            </a:extLst>
          </p:cNvPr>
          <p:cNvSpPr/>
          <p:nvPr/>
        </p:nvSpPr>
        <p:spPr>
          <a:xfrm>
            <a:off x="4482508" y="3524306"/>
            <a:ext cx="1916522" cy="838200"/>
          </a:xfrm>
          <a:prstGeom prst="wedgeRectCallout">
            <a:avLst>
              <a:gd name="adj1" fmla="val -27649"/>
              <a:gd name="adj2" fmla="val -80877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Kernel</a:t>
            </a:r>
          </a:p>
          <a:p>
            <a:pPr algn="ctr"/>
            <a:r>
              <a:rPr lang="en-US" dirty="0"/>
              <a:t>Threads</a:t>
            </a:r>
          </a:p>
        </p:txBody>
      </p:sp>
    </p:spTree>
    <p:extLst>
      <p:ext uri="{BB962C8B-B14F-4D97-AF65-F5344CB8AC3E}">
        <p14:creationId xmlns:p14="http://schemas.microsoft.com/office/powerpoint/2010/main" val="3798750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457197" indent="-342900"/>
            <a:r>
              <a:rPr lang="en-US" sz="2000" dirty="0"/>
              <a:t>kernel controls the allocation of processors to each address space.</a:t>
            </a:r>
          </a:p>
          <a:p>
            <a:pPr marL="457197" indent="-342900"/>
            <a:r>
              <a:rPr lang="en-US" sz="2000" dirty="0"/>
              <a:t>user-level thread system controls which threads to run on its allocated processors.</a:t>
            </a:r>
          </a:p>
          <a:p>
            <a:pPr marL="457197" indent="-342900"/>
            <a:r>
              <a:rPr lang="en-US" sz="2000" dirty="0"/>
              <a:t>The kernel notifies the user-level thread system whenever the kernel changes the number of processors assigned to it.</a:t>
            </a:r>
          </a:p>
          <a:p>
            <a:pPr marL="457197" indent="-342900"/>
            <a:r>
              <a:rPr lang="en-US" sz="2000" dirty="0"/>
              <a:t>The user-level thread system notifies the kernel when the application needs more or fewer processors.</a:t>
            </a:r>
          </a:p>
          <a:p>
            <a:endParaRPr lang="en-US" sz="1600" dirty="0"/>
          </a:p>
          <a:p>
            <a:endParaRPr lang="en-US" sz="16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Virtual Processor </a:t>
            </a:r>
            <a:r>
              <a:rPr lang="en-US" dirty="0"/>
              <a:t>Design</a:t>
            </a:r>
          </a:p>
        </p:txBody>
      </p:sp>
    </p:spTree>
    <p:extLst>
      <p:ext uri="{BB962C8B-B14F-4D97-AF65-F5344CB8AC3E}">
        <p14:creationId xmlns:p14="http://schemas.microsoft.com/office/powerpoint/2010/main" val="2396429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457197" indent="-342900"/>
            <a:r>
              <a:rPr lang="en-US" sz="2000" dirty="0"/>
              <a:t>Role</a:t>
            </a:r>
          </a:p>
          <a:p>
            <a:pPr marL="857238" lvl="1" indent="-342900"/>
            <a:r>
              <a:rPr lang="en-US" sz="1600" dirty="0"/>
              <a:t>Running user-level threads, in exactly the same way that a kernel thread does.</a:t>
            </a:r>
          </a:p>
          <a:p>
            <a:pPr marL="857238" lvl="1" indent="-342900"/>
            <a:r>
              <a:rPr lang="en-US" sz="1600" dirty="0"/>
              <a:t>It notifies the user-level thread system of a kernel event. -&gt; Upcalls</a:t>
            </a:r>
          </a:p>
          <a:p>
            <a:pPr marL="857238" lvl="1" indent="-342900"/>
            <a:r>
              <a:rPr lang="en-US" sz="1600" dirty="0"/>
              <a:t>Provide space in kernel to save context of user thread when kernel stops it.</a:t>
            </a:r>
          </a:p>
          <a:p>
            <a:pPr marL="857238" lvl="1" indent="-342900"/>
            <a:endParaRPr lang="en-US" sz="16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Scheduler Activations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8302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endParaRPr lang="en-US" sz="1600" dirty="0"/>
          </a:p>
          <a:p>
            <a:r>
              <a:rPr lang="en-US" sz="2000" dirty="0"/>
              <a:t>After kernel creates a scheduler activation, kernel upcalls into the application address space at a fixed entry point.</a:t>
            </a:r>
          </a:p>
          <a:p>
            <a:pPr marL="800088" lvl="1" indent="-342900">
              <a:buFont typeface="+mj-lt"/>
              <a:buAutoNum type="arabicPeriod"/>
            </a:pPr>
            <a:r>
              <a:rPr lang="en-US" sz="1600" dirty="0"/>
              <a:t>New processor available -&gt; Run time picks user thread to use it</a:t>
            </a:r>
          </a:p>
          <a:p>
            <a:pPr marL="800088" lvl="1" indent="-342900">
              <a:buFont typeface="+mj-lt"/>
              <a:buAutoNum type="arabicPeriod"/>
            </a:pPr>
            <a:r>
              <a:rPr lang="en-US" sz="1600" dirty="0"/>
              <a:t>Activation blocked -&gt;Runtime runs a different thread on the activation</a:t>
            </a:r>
          </a:p>
          <a:p>
            <a:pPr marL="800088" lvl="1" indent="-342900">
              <a:buFont typeface="+mj-lt"/>
              <a:buAutoNum type="arabicPeriod"/>
            </a:pPr>
            <a:r>
              <a:rPr lang="en-US" sz="1600" dirty="0"/>
              <a:t>Activation unblocked</a:t>
            </a:r>
          </a:p>
          <a:p>
            <a:pPr marL="800088" lvl="1" indent="-342900">
              <a:buFont typeface="+mj-lt"/>
              <a:buAutoNum type="arabicPeriod"/>
            </a:pPr>
            <a:r>
              <a:rPr lang="en-US" sz="1600" dirty="0"/>
              <a:t>Activation lost processor -&gt;Context remapped to another activation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Kernel Upcall Points</a:t>
            </a:r>
          </a:p>
        </p:txBody>
      </p:sp>
    </p:spTree>
    <p:extLst>
      <p:ext uri="{BB962C8B-B14F-4D97-AF65-F5344CB8AC3E}">
        <p14:creationId xmlns:p14="http://schemas.microsoft.com/office/powerpoint/2010/main" val="2419825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endParaRPr lang="en-US" sz="16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Scheduler Activation example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D9B95B7-2570-3F16-8B65-41EBADB9A2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2474" y="1352550"/>
            <a:ext cx="4519052" cy="3528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910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User-level thread could be executing in a critical section at the instant when it is blocked or preempted. This may lead to:</a:t>
            </a:r>
          </a:p>
          <a:p>
            <a:pPr lvl="1"/>
            <a:r>
              <a:rPr lang="en-US" sz="1600" dirty="0"/>
              <a:t>Poor performance</a:t>
            </a:r>
          </a:p>
          <a:p>
            <a:pPr lvl="1"/>
            <a:r>
              <a:rPr lang="en-US" sz="1600" dirty="0"/>
              <a:t>Deadlock</a:t>
            </a:r>
          </a:p>
          <a:p>
            <a:pPr marL="400047" indent="-342900"/>
            <a:r>
              <a:rPr lang="en-US" sz="2000" dirty="0"/>
              <a:t>Continues the user thread using a user level context switch until the lock is released.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Critical Sections</a:t>
            </a:r>
          </a:p>
        </p:txBody>
      </p:sp>
    </p:spTree>
    <p:extLst>
      <p:ext uri="{BB962C8B-B14F-4D97-AF65-F5344CB8AC3E}">
        <p14:creationId xmlns:p14="http://schemas.microsoft.com/office/powerpoint/2010/main" val="2444964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303030"/>
      </a:dk2>
      <a:lt2>
        <a:srgbClr val="DEDEE0"/>
      </a:lt2>
      <a:accent1>
        <a:srgbClr val="B31B1B"/>
      </a:accent1>
      <a:accent2>
        <a:srgbClr val="4D4F53"/>
      </a:accent2>
      <a:accent3>
        <a:srgbClr val="A2998B"/>
      </a:accent3>
      <a:accent4>
        <a:srgbClr val="EF9595"/>
      </a:accent4>
      <a:accent5>
        <a:srgbClr val="7D7364"/>
      </a:accent5>
      <a:accent6>
        <a:srgbClr val="A8B1C4"/>
      </a:accent6>
      <a:hlink>
        <a:srgbClr val="3B4558"/>
      </a:hlink>
      <a:folHlink>
        <a:srgbClr val="596784"/>
      </a:folHlink>
    </a:clrScheme>
    <a:fontScheme name="Custom 2">
      <a:majorFont>
        <a:latin typeface="Helvetica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rnell-ppt-template-seasonal-Fall_2021A" id="{7A033860-1FDA-364D-8A15-9C65A5C9254A}" vid="{61E135B2-DD65-1242-ADD1-0CCF946B877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4E48E5D017E1E4BAC6C235E437E8B81" ma:contentTypeVersion="1" ma:contentTypeDescription="Create a new document." ma:contentTypeScope="" ma:versionID="3614ce1bb16ec63bf293f189bde7aefe">
  <xsd:schema xmlns:xsd="http://www.w3.org/2001/XMLSchema" xmlns:xs="http://www.w3.org/2001/XMLSchema" xmlns:p="http://schemas.microsoft.com/office/2006/metadata/properties" xmlns:ns3="e4c1ce05-e5f0-4c81-a246-c4d1ac965303" targetNamespace="http://schemas.microsoft.com/office/2006/metadata/properties" ma:root="true" ma:fieldsID="4f49565d3251dd9cea50611ca027943f" ns3:_="">
    <xsd:import namespace="e4c1ce05-e5f0-4c81-a246-c4d1ac965303"/>
    <xsd:element name="properties">
      <xsd:complexType>
        <xsd:sequence>
          <xsd:element name="documentManagement">
            <xsd:complexType>
              <xsd:all>
                <xsd:element ref="ns3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4c1ce05-e5f0-4c81-a246-c4d1ac965303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C769373-594B-497F-B29F-9AD96F02CA37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14111076-6C93-404C-A722-C485E711B1E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4c1ce05-e5f0-4c81-a246-c4d1ac96530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1307</TotalTime>
  <Words>696</Words>
  <Application>Microsoft Office PowerPoint</Application>
  <PresentationFormat>On-screen Show (16:9)</PresentationFormat>
  <Paragraphs>89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Helvetica</vt:lpstr>
      <vt:lpstr>Times</vt:lpstr>
      <vt:lpstr>Times New Roman</vt:lpstr>
      <vt:lpstr>Office Theme</vt:lpstr>
      <vt:lpstr>Scheduler Activations: Effective Kernel Support for the User-Level Management of Parallelism</vt:lpstr>
      <vt:lpstr>Problems</vt:lpstr>
      <vt:lpstr>Goals and Approaches</vt:lpstr>
      <vt:lpstr>Performance Comparison</vt:lpstr>
      <vt:lpstr>Virtual Processor Design</vt:lpstr>
      <vt:lpstr>Scheduler Activations</vt:lpstr>
      <vt:lpstr>Kernel Upcall Points</vt:lpstr>
      <vt:lpstr>Scheduler Activation example</vt:lpstr>
      <vt:lpstr>Critical Sections</vt:lpstr>
      <vt:lpstr>Implementation in Topaz</vt:lpstr>
      <vt:lpstr>Performance Enhancements</vt:lpstr>
      <vt:lpstr>Performance (User-Level)</vt:lpstr>
      <vt:lpstr>Performance (Kernel-Level)</vt:lpstr>
      <vt:lpstr>Performance (Practical)</vt:lpstr>
      <vt:lpstr>Performance (Practical) cont’d</vt:lpstr>
      <vt:lpstr>Related Ideas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Clive D. Howard</dc:creator>
  <cp:lastModifiedBy>Philip Martin</cp:lastModifiedBy>
  <cp:revision>5</cp:revision>
  <dcterms:created xsi:type="dcterms:W3CDTF">2022-08-29T18:08:16Z</dcterms:created>
  <dcterms:modified xsi:type="dcterms:W3CDTF">2023-11-28T22:39:04Z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0x010100E4E48E5D017E1E4BAC6C235E437E8B81</vt:lpwstr>
  </property>
</Properties>
</file>

<file path=docProps/thumbnail.jpeg>
</file>